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4" r:id="rId3"/>
    <p:sldId id="257" r:id="rId4"/>
    <p:sldId id="258" r:id="rId5"/>
    <p:sldId id="263" r:id="rId6"/>
    <p:sldId id="259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53" d="100"/>
          <a:sy n="53" d="100"/>
        </p:scale>
        <p:origin x="98" y="117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27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4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8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9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5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6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1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2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B60C8594-19F2-C7E2-DAC5-E193EFDF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C8494C5-ED44-4EAD-9213-4FBAA4BB7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5" descr="Ein Bild, das Text, Essen, Sandwich, Fastfood enthält.&#10;&#10;Automatisch generierte Beschreibung">
            <a:extLst>
              <a:ext uri="{FF2B5EF4-FFF2-40B4-BE49-F238E27FC236}">
                <a16:creationId xmlns:a16="http://schemas.microsoft.com/office/drawing/2014/main" id="{275F3ABA-90FE-9F5F-6EF9-AAF9AEA26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11" y="934460"/>
            <a:ext cx="6698812" cy="5198946"/>
          </a:xfrm>
          <a:prstGeom prst="rect">
            <a:avLst/>
          </a:prstGeom>
          <a:scene3d>
            <a:camera prst="perspectiveHeroicExtremeLeftFacing" fov="4800000">
              <a:rot lat="0" lon="1200000" rev="21594000"/>
            </a:camera>
            <a:lightRig rig="threePt" dir="t"/>
          </a:scene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09353A-A858-F036-207B-4284C1ED6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</p:spTree>
    <p:extLst>
      <p:ext uri="{BB962C8B-B14F-4D97-AF65-F5344CB8AC3E}">
        <p14:creationId xmlns:p14="http://schemas.microsoft.com/office/powerpoint/2010/main" val="567316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50EBA-4BD5-4D4B-09AE-7E5235CD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A16971-A9CB-7B72-FDB5-83172C8F5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E265B65E-123F-414E-21C8-DC661AE1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4A281C0-8808-0FDE-E9B4-D66748977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ED4A5D-C41D-702A-F6D7-7212C6938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3" name="Grafik 2" descr="Ein Bild, das Text, Essen, Sandwich, Fastfood enthält.">
            <a:extLst>
              <a:ext uri="{FF2B5EF4-FFF2-40B4-BE49-F238E27FC236}">
                <a16:creationId xmlns:a16="http://schemas.microsoft.com/office/drawing/2014/main" id="{8174CE03-C4CB-D2B2-89AE-FF5EFD97C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57" y="2417703"/>
            <a:ext cx="2970980" cy="3200983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" name="Grafik 5" descr="Ein Bild, das Text, Screenshot, Zahl, Software enthält.">
            <a:extLst>
              <a:ext uri="{FF2B5EF4-FFF2-40B4-BE49-F238E27FC236}">
                <a16:creationId xmlns:a16="http://schemas.microsoft.com/office/drawing/2014/main" id="{C8A3D808-1D87-2EDD-AE29-1FB87635C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98" y="1645920"/>
            <a:ext cx="4130293" cy="4891246"/>
          </a:xfrm>
          <a:prstGeom prst="rect">
            <a:avLst/>
          </a:prstGeom>
        </p:spPr>
      </p:pic>
      <p:pic>
        <p:nvPicPr>
          <p:cNvPr id="8" name="Grafik 7" descr="Ein Bild, das Fastfood, Essen, Snack, Softdrink enthält.">
            <a:extLst>
              <a:ext uri="{FF2B5EF4-FFF2-40B4-BE49-F238E27FC236}">
                <a16:creationId xmlns:a16="http://schemas.microsoft.com/office/drawing/2014/main" id="{854D2A45-84DA-A6CD-4E83-93F461669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592" y="4213412"/>
            <a:ext cx="3346951" cy="25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8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F4B3E2-4A1F-0861-78B5-E648CE28A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896F41D-8CD5-9FD4-0CFD-3DA91D7B1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EB878008-B932-E3F1-F594-B14D04E6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CFA1DFA-AE69-AECF-2D45-8559FE4F0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9211B1-E6A4-C8BA-3D47-478DA9318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12" name="Grafik 11" descr="Ein Bild, das Text, Screenshot, Schrift, Design enthält.">
            <a:extLst>
              <a:ext uri="{FF2B5EF4-FFF2-40B4-BE49-F238E27FC236}">
                <a16:creationId xmlns:a16="http://schemas.microsoft.com/office/drawing/2014/main" id="{E349ECDC-6A48-96B1-677B-83183462D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57" y="2825750"/>
            <a:ext cx="7303042" cy="3588316"/>
          </a:xfrm>
          <a:prstGeom prst="rect">
            <a:avLst/>
          </a:prstGeom>
        </p:spPr>
      </p:pic>
      <p:pic>
        <p:nvPicPr>
          <p:cNvPr id="17" name="Grafik 16" descr="Ein Bild, das Design enthält.">
            <a:extLst>
              <a:ext uri="{FF2B5EF4-FFF2-40B4-BE49-F238E27FC236}">
                <a16:creationId xmlns:a16="http://schemas.microsoft.com/office/drawing/2014/main" id="{1DBEFCF5-EEE3-1C1C-89A9-1F426FA7F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431" y="3429000"/>
            <a:ext cx="4165213" cy="3237802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9" name="Grafik 18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3F4B4B4D-2D13-C544-F4FF-18FA15487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402" y="5524838"/>
            <a:ext cx="393178" cy="764846"/>
          </a:xfrm>
          <a:prstGeom prst="rect">
            <a:avLst/>
          </a:prstGeom>
        </p:spPr>
      </p:pic>
      <p:pic>
        <p:nvPicPr>
          <p:cNvPr id="20" name="Grafik 19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7ACA637-7275-24B9-1C02-AD9D6AA41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46" y="5447836"/>
            <a:ext cx="393178" cy="764846"/>
          </a:xfrm>
          <a:prstGeom prst="rect">
            <a:avLst/>
          </a:prstGeom>
        </p:spPr>
      </p:pic>
      <p:pic>
        <p:nvPicPr>
          <p:cNvPr id="15" name="Grafik 1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3373664-E354-4C0D-8F3D-D4A74AB98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652" y="5615132"/>
            <a:ext cx="393178" cy="764846"/>
          </a:xfrm>
          <a:prstGeom prst="rect">
            <a:avLst/>
          </a:prstGeom>
        </p:spPr>
      </p:pic>
      <p:pic>
        <p:nvPicPr>
          <p:cNvPr id="21" name="Grafik 20" descr="Ein Bild, das Text, Essen, Sandwich, Fastfood enthält.">
            <a:extLst>
              <a:ext uri="{FF2B5EF4-FFF2-40B4-BE49-F238E27FC236}">
                <a16:creationId xmlns:a16="http://schemas.microsoft.com/office/drawing/2014/main" id="{5AFA7A72-8592-19FD-74A4-469F472B46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91" y="4673819"/>
            <a:ext cx="1109560" cy="140579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075B87F-DA97-A028-1211-6EF5D85B0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159" y="5524838"/>
            <a:ext cx="393178" cy="7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3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8EDD4-C63F-C311-18E0-8BA4058B0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AB6015-AA3D-E708-A8D2-979DD831A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67B31BE5-72F4-BBA4-4629-A1F2EA3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6E9B70-6D2F-569D-3813-7F681FAE1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2D900-B3B9-F3C2-7A32-3048423B6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9" name="Grafik 8" descr="Ein Bild, das Text, Screenshot, Schrift, Zahl enthält.">
            <a:extLst>
              <a:ext uri="{FF2B5EF4-FFF2-40B4-BE49-F238E27FC236}">
                <a16:creationId xmlns:a16="http://schemas.microsoft.com/office/drawing/2014/main" id="{3885C2BE-5CF6-1563-ABA6-3AADB895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992" y="2406675"/>
            <a:ext cx="4735671" cy="3872945"/>
          </a:xfrm>
          <a:prstGeom prst="rect">
            <a:avLst/>
          </a:prstGeom>
        </p:spPr>
      </p:pic>
      <p:pic>
        <p:nvPicPr>
          <p:cNvPr id="3" name="Grafik 2" descr="Ein Bild, das Text, Essen, Sandwich, Fastfood enthält.">
            <a:extLst>
              <a:ext uri="{FF2B5EF4-FFF2-40B4-BE49-F238E27FC236}">
                <a16:creationId xmlns:a16="http://schemas.microsoft.com/office/drawing/2014/main" id="{989E76D6-B611-D31A-8C6F-7550E8A8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10" y="710853"/>
            <a:ext cx="4013045" cy="3281965"/>
          </a:xfrm>
          <a:prstGeom prst="rect">
            <a:avLst/>
          </a:prstGeom>
          <a:scene3d>
            <a:camera prst="perspectiveHeroicExtremeLeftFacing" fov="6600000">
              <a:rot lat="0" lon="1800000" rev="21594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4722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6EAD6-FFEB-3471-6CFC-CE81D7ED7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B906A8-9A4D-86E8-CA21-12374C336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110F8B99-E21D-486D-FEA4-84DC3118A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8DDAD8-B916-3F57-61F4-394D7678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7884F7-D786-7A20-4948-9C82088A1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3" name="Grafik 2" descr="Ein Bild, das Text, Essen, Sandwich, Fastfood enthält.">
            <a:extLst>
              <a:ext uri="{FF2B5EF4-FFF2-40B4-BE49-F238E27FC236}">
                <a16:creationId xmlns:a16="http://schemas.microsoft.com/office/drawing/2014/main" id="{5145DE15-07E4-9F88-F320-D2936EEA8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1" y="1799033"/>
            <a:ext cx="4732780" cy="3870582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pic>
        <p:nvPicPr>
          <p:cNvPr id="6" name="Grafik 5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5C3EBEDD-9EA6-CF36-2CD3-EF8446091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716" y="2390542"/>
            <a:ext cx="6648104" cy="26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F88AF-3EB1-2113-A234-3B0EAFCE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D56558C-F446-8D07-73B2-1F88A22A5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A79229AB-1459-7F74-9A30-4A2BD9F70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E5F0B0-579A-2D69-8A07-FF2F0A957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Einkaufszentrum, Im Haus, Empfangshalle, Flughafen enthält.">
            <a:extLst>
              <a:ext uri="{FF2B5EF4-FFF2-40B4-BE49-F238E27FC236}">
                <a16:creationId xmlns:a16="http://schemas.microsoft.com/office/drawing/2014/main" id="{8626078A-C412-7F48-5B54-A1512FD84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" y="929863"/>
            <a:ext cx="4999038" cy="583858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867AC7F-3BB4-D0A1-F359-F08CAA4D6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5" name="Grafik 4" descr="Ein Bild, das Text, Screenshot, Diagramm, Kreis enthält.&#10;&#10;Automatisch generierte Beschreibung">
            <a:extLst>
              <a:ext uri="{FF2B5EF4-FFF2-40B4-BE49-F238E27FC236}">
                <a16:creationId xmlns:a16="http://schemas.microsoft.com/office/drawing/2014/main" id="{5A4B51B4-16F3-A67A-D292-DC03F8B25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13" y="2437627"/>
            <a:ext cx="4557953" cy="4317085"/>
          </a:xfrm>
          <a:prstGeom prst="rect">
            <a:avLst/>
          </a:prstGeom>
        </p:spPr>
      </p:pic>
      <p:pic>
        <p:nvPicPr>
          <p:cNvPr id="10" name="Grafik 9" descr="Ein Bild, das Design enthält.">
            <a:extLst>
              <a:ext uri="{FF2B5EF4-FFF2-40B4-BE49-F238E27FC236}">
                <a16:creationId xmlns:a16="http://schemas.microsoft.com/office/drawing/2014/main" id="{F4F4E01F-6069-45D2-015C-01F450BF1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87" y="454248"/>
            <a:ext cx="3763677" cy="2231051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5" name="Grafik 1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B2B590E-A18A-7933-63C8-340B883C9D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01" y="1685063"/>
            <a:ext cx="349716" cy="680300"/>
          </a:xfrm>
          <a:prstGeom prst="rect">
            <a:avLst/>
          </a:prstGeom>
        </p:spPr>
      </p:pic>
      <p:pic>
        <p:nvPicPr>
          <p:cNvPr id="7" name="Grafik 6" descr="Ein Bild, das Text, Essen, Sandwich, Fastfood enthält.">
            <a:extLst>
              <a:ext uri="{FF2B5EF4-FFF2-40B4-BE49-F238E27FC236}">
                <a16:creationId xmlns:a16="http://schemas.microsoft.com/office/drawing/2014/main" id="{DC65D32B-0EE9-D72A-FE5A-A0959261D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208" y="1344342"/>
            <a:ext cx="986910" cy="94875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Grafik 1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FF685569-6C8B-E3CF-A761-C525D8FBB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35" y="1776680"/>
            <a:ext cx="349716" cy="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5D0320-4DDA-7A99-A5DD-E20CE087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2551C04-C3C9-E15F-5ADE-E1EE0C3E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D6A9D62F-C581-A814-E473-E9F525A7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AE605C-3CA8-8EE2-091D-769F78144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D7D20E-78C1-58A2-ED6B-8694A2041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198563A5-7569-5834-F86C-B0EECF84C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1" y="2106706"/>
            <a:ext cx="7025967" cy="4213412"/>
          </a:xfrm>
          <a:prstGeom prst="rect">
            <a:avLst/>
          </a:prstGeom>
        </p:spPr>
      </p:pic>
      <p:pic>
        <p:nvPicPr>
          <p:cNvPr id="6" name="Grafik 5" descr="Ein Bild, das Text, Essen, Sandwich, Fastfood enthält.&#10;&#10;Automatisch generierte Beschreibung">
            <a:extLst>
              <a:ext uri="{FF2B5EF4-FFF2-40B4-BE49-F238E27FC236}">
                <a16:creationId xmlns:a16="http://schemas.microsoft.com/office/drawing/2014/main" id="{2E918DC8-56A5-D35D-A6CA-9CE9C7A24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13" y="416160"/>
            <a:ext cx="4408715" cy="3381082"/>
          </a:xfrm>
          <a:prstGeom prst="rect">
            <a:avLst/>
          </a:prstGeom>
          <a:scene3d>
            <a:camera prst="perspectiveHeroicExtremeRightFacing" fov="0">
              <a:rot lat="1200000" lon="204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9152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1ACF2-000B-E6DF-60D2-45E96623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EDEBB0-5A55-2044-7502-EE166A0B1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2B06D2DD-C8EF-81EA-87B6-719875EE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D4B51A9-83F4-61A5-C8ED-FC27C97F1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C17C11-C89C-667E-E522-202243656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9" name="Grafik 8" descr="Ein Bild, das Text, Schild, Beschilderung, Reklametafel enthält.">
            <a:extLst>
              <a:ext uri="{FF2B5EF4-FFF2-40B4-BE49-F238E27FC236}">
                <a16:creationId xmlns:a16="http://schemas.microsoft.com/office/drawing/2014/main" id="{90B3A762-8336-910F-09E6-1ABFAD5E42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872" y="164387"/>
            <a:ext cx="6320570" cy="5173038"/>
          </a:xfrm>
          <a:prstGeom prst="rect">
            <a:avLst/>
          </a:prstGeom>
        </p:spPr>
      </p:pic>
      <p:pic>
        <p:nvPicPr>
          <p:cNvPr id="8" name="Grafik 7" descr="Ein Bild, das Screenshot, Pixel enthält.&#10;&#10;Automatisch generierte Beschreibung">
            <a:extLst>
              <a:ext uri="{FF2B5EF4-FFF2-40B4-BE49-F238E27FC236}">
                <a16:creationId xmlns:a16="http://schemas.microsoft.com/office/drawing/2014/main" id="{A3ADCC83-2C6B-A6A9-422D-E2E26EE47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" y="2582943"/>
            <a:ext cx="7298213" cy="4110669"/>
          </a:xfrm>
          <a:prstGeom prst="rect">
            <a:avLst/>
          </a:prstGeom>
        </p:spPr>
      </p:pic>
      <p:pic>
        <p:nvPicPr>
          <p:cNvPr id="10" name="Grafik 9" descr="Ein Bild, das Text, Essen, Sandwich, Fastfood enthält.">
            <a:extLst>
              <a:ext uri="{FF2B5EF4-FFF2-40B4-BE49-F238E27FC236}">
                <a16:creationId xmlns:a16="http://schemas.microsoft.com/office/drawing/2014/main" id="{2A658B88-6E43-7C5B-F07F-52A329208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4" y="2651300"/>
            <a:ext cx="147017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8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00F7B-04DC-4178-F8B6-A9D75113A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1F0C5C2-5E6C-A847-6C39-1E0C88955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be in Bewegung vom unteren Rand der Ansicht aus">
            <a:extLst>
              <a:ext uri="{FF2B5EF4-FFF2-40B4-BE49-F238E27FC236}">
                <a16:creationId xmlns:a16="http://schemas.microsoft.com/office/drawing/2014/main" id="{4B68D0B1-EFA8-4066-A10D-37BF0F0A0A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2B4339-6E52-3C20-9401-6EE5B718C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82" cy="42134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9EAA26F-7519-59FE-5C8E-3A2CD470B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286" y="0"/>
            <a:ext cx="4536930" cy="1190918"/>
          </a:xfrm>
        </p:spPr>
        <p:txBody>
          <a:bodyPr anchor="b">
            <a:noAutofit/>
          </a:bodyPr>
          <a:lstStyle/>
          <a:p>
            <a:r>
              <a:rPr lang="de-DE" sz="3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Business Analytics</a:t>
            </a:r>
            <a:br>
              <a:rPr lang="de-DE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3200" b="1" u="sng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DataBurger</a:t>
            </a:r>
            <a:r>
              <a:rPr lang="de-DE" sz="32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&amp; Craft</a:t>
            </a:r>
            <a:br>
              <a:rPr lang="de-DE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de-DE" sz="1400" b="1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Gruppe#1 Dorian, Nikolay, Sascha, Micha</a:t>
            </a:r>
          </a:p>
        </p:txBody>
      </p:sp>
      <p:pic>
        <p:nvPicPr>
          <p:cNvPr id="5" name="Grafik 4" descr="Ein Bild, das Text, Screenshot, Schrift, Grafikdesign enthält.">
            <a:extLst>
              <a:ext uri="{FF2B5EF4-FFF2-40B4-BE49-F238E27FC236}">
                <a16:creationId xmlns:a16="http://schemas.microsoft.com/office/drawing/2014/main" id="{C9E9D2A4-700F-D72A-5AD4-5FEC2C2B0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12" y="134654"/>
            <a:ext cx="4676914" cy="6588692"/>
          </a:xfrm>
          <a:prstGeom prst="rect">
            <a:avLst/>
          </a:prstGeom>
        </p:spPr>
      </p:pic>
      <p:pic>
        <p:nvPicPr>
          <p:cNvPr id="6" name="Grafik 5" descr="Ein Bild, das Design enthält.">
            <a:extLst>
              <a:ext uri="{FF2B5EF4-FFF2-40B4-BE49-F238E27FC236}">
                <a16:creationId xmlns:a16="http://schemas.microsoft.com/office/drawing/2014/main" id="{7DF4EC44-8425-B603-B4B7-0061AF4F3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" y="2609209"/>
            <a:ext cx="7064831" cy="4187926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1" name="Grafik 10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55C48CE6-F255-5F48-71EE-B4DA7C5A6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7" y="4980281"/>
            <a:ext cx="656456" cy="1276998"/>
          </a:xfrm>
          <a:prstGeom prst="rect">
            <a:avLst/>
          </a:prstGeom>
        </p:spPr>
      </p:pic>
      <p:pic>
        <p:nvPicPr>
          <p:cNvPr id="12" name="Grafik 11" descr="Ein Bild, das Text, Essen, Sandwich, Fastfood enthält.">
            <a:extLst>
              <a:ext uri="{FF2B5EF4-FFF2-40B4-BE49-F238E27FC236}">
                <a16:creationId xmlns:a16="http://schemas.microsoft.com/office/drawing/2014/main" id="{D3764E7E-8FCE-E9F5-89D6-41672547D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00" y="4375574"/>
            <a:ext cx="1852539" cy="1780919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7" name="Grafik 6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80D3A03-670B-7DFA-B421-0E406DAA0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39" y="5041657"/>
            <a:ext cx="656456" cy="12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92257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Cascadia Mono</vt:lpstr>
      <vt:lpstr>Modern Love</vt:lpstr>
      <vt:lpstr>BohemianVTI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  <vt:lpstr>Business Analytics DataBurger &amp; Craft Gruppe#1 Dorian, Nikolay, Sascha, Micha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Matthiesen</dc:creator>
  <cp:lastModifiedBy>Michael Matthiesen</cp:lastModifiedBy>
  <cp:revision>8</cp:revision>
  <dcterms:created xsi:type="dcterms:W3CDTF">2024-11-07T08:28:59Z</dcterms:created>
  <dcterms:modified xsi:type="dcterms:W3CDTF">2024-11-08T09:17:55Z</dcterms:modified>
</cp:coreProperties>
</file>